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E8BA-32C2-4E11-BF43-1C82F94D9759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2869C-13B8-48A8-8A53-0CE76DCEF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872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E8BA-32C2-4E11-BF43-1C82F94D9759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2869C-13B8-48A8-8A53-0CE76DCEF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859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E8BA-32C2-4E11-BF43-1C82F94D9759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2869C-13B8-48A8-8A53-0CE76DCEF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270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E8BA-32C2-4E11-BF43-1C82F94D9759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2869C-13B8-48A8-8A53-0CE76DCEF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9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E8BA-32C2-4E11-BF43-1C82F94D9759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2869C-13B8-48A8-8A53-0CE76DCEF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254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E8BA-32C2-4E11-BF43-1C82F94D9759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2869C-13B8-48A8-8A53-0CE76DCEF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060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E8BA-32C2-4E11-BF43-1C82F94D9759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2869C-13B8-48A8-8A53-0CE76DCEF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44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E8BA-32C2-4E11-BF43-1C82F94D9759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2869C-13B8-48A8-8A53-0CE76DCEF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280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E8BA-32C2-4E11-BF43-1C82F94D9759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2869C-13B8-48A8-8A53-0CE76DCEF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72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E8BA-32C2-4E11-BF43-1C82F94D9759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2869C-13B8-48A8-8A53-0CE76DCEF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77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E8BA-32C2-4E11-BF43-1C82F94D9759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2869C-13B8-48A8-8A53-0CE76DCEF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445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EE8BA-32C2-4E11-BF43-1C82F94D9759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2869C-13B8-48A8-8A53-0CE76DCEF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091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encrypted-tbn0.gstatic.com/images?q=tbn:ANd9GcR7OjJRjJcBXUMPmjpNPVs68woUx-ZmVNGcdtq44bl2uktLtmQWu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61" y="472813"/>
            <a:ext cx="2240816" cy="167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encrypted-tbn2.gstatic.com/images?q=tbn:ANd9GcTAS6SmYqvhJqV6W9X0Z-2A5_F2mLHYJw3SwjzgzX6NlENhmvL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87" y="2628900"/>
            <a:ext cx="1764007" cy="181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encrypted-tbn0.gstatic.com/images?q=tbn:ANd9GcQlRKkebViE6bsozK6UHKMJT0hV6A1NuAfL2UwyTdpFSwRfb9i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803" y="331230"/>
            <a:ext cx="1724495" cy="196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encrypted-tbn3.gstatic.com/images?q=tbn:ANd9GcQt_pHC0ud2OGTOCmM6jRaWTggqKA3tAqGOapT83aLfe436xf5-B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8" y="4598675"/>
            <a:ext cx="1848391" cy="213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encrypted-tbn2.gstatic.com/images?q=tbn:ANd9GcRkeG2x1PDw3B1SJ0Nmh1CLUDjLZsUJBvOeaA5ETvundYdWkzv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13" y="4598675"/>
            <a:ext cx="2740582" cy="1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encrypted-tbn1.gstatic.com/images?q=tbn:ANd9GcSkCF5vKNlGNRcwbWH5wSQLAbN7nTAHrK8vEApAj7WcXVx1paje4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191" y="2595463"/>
            <a:ext cx="2615095" cy="174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encrypted-tbn1.gstatic.com/images?q=tbn:ANd9GcT9VBjddu0e04NqroAAqUFc4heGQO_HtCeSGdec4s1XsX6tjod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15"/>
          <a:stretch/>
        </p:blipFill>
        <p:spPr bwMode="auto">
          <a:xfrm>
            <a:off x="10017981" y="254350"/>
            <a:ext cx="2066256" cy="221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encrypted-tbn0.gstatic.com/images?q=tbn:ANd9GcTLjYXfbGe-IqrSdzbF2rKMedKUal1EuUUfhPsBjLlgGHWZ5ht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829" y="360069"/>
            <a:ext cx="2637751" cy="175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s://encrypted-tbn1.gstatic.com/images?q=tbn:ANd9GcT1fMCz7YU3EOy4Fu7UdJsbdR6O2f8p5A2rE5DFyVSipX-AxF6lE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22" y="4872091"/>
            <a:ext cx="2052782" cy="198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s://encrypted-tbn1.gstatic.com/images?q=tbn:ANd9GcRc0EEX2bA6NKQFt-0vOXKom9T2FE__FlZcEgegMgS4DRks2rekyQ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330" y="2292844"/>
            <a:ext cx="1997849" cy="204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s://encrypted-tbn3.gstatic.com/images?q=tbn:ANd9GcTxdPrG9QRZXOQlNEaaLgp4DpXh5ZCt-4werMm4d-iNNgzHWzHS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179" y="2661007"/>
            <a:ext cx="2546384" cy="1709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encrypted-tbn2.gstatic.com/images?q=tbn:ANd9GcQ22reW0IKQG83SlZ-zKpp5r_VYhxUbOQQWSr6RbqMLfwk2WEYJpA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838" y="254350"/>
            <a:ext cx="3054282" cy="211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encrypted-tbn2.gstatic.com/images?q=tbn:ANd9GcTyyqVmsB6-1z3B92OLoxOjNa9FYG-DdRJtYzn4kDQTkyVcS237nQ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791" y="4529493"/>
            <a:ext cx="3418947" cy="21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131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23" y="252412"/>
            <a:ext cx="3177948" cy="32083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480" y="252412"/>
            <a:ext cx="3208359" cy="32083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16816"/>
          <a:stretch/>
        </p:blipFill>
        <p:spPr>
          <a:xfrm>
            <a:off x="7690758" y="252412"/>
            <a:ext cx="3347356" cy="32687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6927" y="3521139"/>
            <a:ext cx="3067730" cy="30848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4079" y="3673929"/>
            <a:ext cx="3059240" cy="30592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84066" y="3663398"/>
            <a:ext cx="3083475" cy="306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604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2015-05-01T10:54:42Z</dcterms:created>
  <dcterms:modified xsi:type="dcterms:W3CDTF">2015-05-01T10:58:40Z</dcterms:modified>
</cp:coreProperties>
</file>